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3"/>
  </p:notesMasterIdLst>
  <p:handoutMasterIdLst>
    <p:handoutMasterId r:id="rId14"/>
  </p:handoutMasterIdLst>
  <p:sldIdLst>
    <p:sldId id="275" r:id="rId2"/>
    <p:sldId id="434" r:id="rId3"/>
    <p:sldId id="433" r:id="rId4"/>
    <p:sldId id="435" r:id="rId5"/>
    <p:sldId id="416" r:id="rId6"/>
    <p:sldId id="431" r:id="rId7"/>
    <p:sldId id="432" r:id="rId8"/>
    <p:sldId id="375" r:id="rId9"/>
    <p:sldId id="376" r:id="rId10"/>
    <p:sldId id="436" r:id="rId11"/>
    <p:sldId id="43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3200" b="1" dirty="0"/>
              <a:t>УРОКИ ПО</a:t>
            </a:r>
            <a:r>
              <a:rPr lang="ru-RU" sz="3200" b="1" baseline="0" dirty="0"/>
              <a:t> </a:t>
            </a:r>
            <a:r>
              <a:rPr lang="en-US" sz="3200" b="1" dirty="0"/>
              <a:t>SPIKE PRIME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B7ADF6-1444-408E-9FCE-E97B72729DF6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A31BB41A-E0C0-44EC-AB22-6A06F988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C9AF5303-4ED3-474D-9889-18B3B811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46A2C733-C588-4106-93FF-791B90D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E0943304-40C0-4773-971A-FD39C6D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3" y="2849150"/>
            <a:ext cx="5815852" cy="951385"/>
          </a:xfrm>
        </p:spPr>
        <p:txBody>
          <a:bodyPr>
            <a:normAutofit fontScale="90000"/>
          </a:bodyPr>
          <a:lstStyle/>
          <a:p>
            <a:r>
              <a:rPr lang="ru-RU" sz="4000" b="1" dirty="0"/>
              <a:t>Настройка Движения робота</a:t>
            </a: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By the Makers of EV3Lessons</a:t>
            </a:r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 txBox="1">
            <a:spLocks/>
          </p:cNvSpPr>
          <p:nvPr/>
        </p:nvSpPr>
        <p:spPr>
          <a:xfrm>
            <a:off x="316712" y="3800535"/>
            <a:ext cx="5741894" cy="59032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cap="all" dirty="0">
                <a:solidFill>
                  <a:schemeClr val="accent2"/>
                </a:solidFill>
              </a:rPr>
              <a:t>By </a:t>
            </a:r>
            <a:r>
              <a:rPr lang="en-US" sz="1600" cap="all" dirty="0" err="1">
                <a:solidFill>
                  <a:schemeClr val="accent2"/>
                </a:solidFill>
              </a:rPr>
              <a:t>sanjay</a:t>
            </a:r>
            <a:r>
              <a:rPr lang="en-US" sz="1600" cap="all" dirty="0">
                <a:solidFill>
                  <a:schemeClr val="accent2"/>
                </a:solidFill>
              </a:rPr>
              <a:t> and </a:t>
            </a:r>
            <a:r>
              <a:rPr lang="en-US" sz="1600" cap="all" dirty="0" err="1">
                <a:solidFill>
                  <a:schemeClr val="accent2"/>
                </a:solidFill>
              </a:rPr>
              <a:t>Arvind</a:t>
            </a:r>
            <a:r>
              <a:rPr lang="en-US" sz="1600" cap="all" dirty="0">
                <a:solidFill>
                  <a:schemeClr val="accent2"/>
                </a:solidFill>
              </a:rPr>
              <a:t> </a:t>
            </a:r>
            <a:r>
              <a:rPr lang="en-US" sz="1600" cap="all" dirty="0" err="1">
                <a:solidFill>
                  <a:schemeClr val="accent2"/>
                </a:solidFill>
              </a:rPr>
              <a:t>Seshan</a:t>
            </a:r>
            <a:endParaRPr lang="en-US" sz="1600" cap="al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685493"/>
            <a:ext cx="8813543" cy="2962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Движение вместе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7121283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3715" cy="2060393"/>
          </a:xfrm>
        </p:spPr>
        <p:txBody>
          <a:bodyPr>
            <a:normAutofit/>
          </a:bodyPr>
          <a:lstStyle/>
          <a:p>
            <a:r>
              <a:rPr lang="ru-RU" dirty="0"/>
              <a:t>Для </a:t>
            </a:r>
            <a:r>
              <a:rPr lang="en-US" dirty="0"/>
              <a:t>Droid Bot IV</a:t>
            </a:r>
            <a:r>
              <a:rPr lang="ru-RU" dirty="0"/>
              <a:t> используются колеса малого размера. За одно вращение они перемещаются на 17.5 см. Поэтому значение скорости по умолчанию установлено больше.</a:t>
            </a:r>
          </a:p>
          <a:p>
            <a:r>
              <a:rPr lang="ru-RU" dirty="0"/>
              <a:t>Для ППП используются колеса большего размера. За одно вращение они перемещаются на 26.7 см. Значение скорости по умолчанию установлено меньше для дополнительного контроля.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195753" y="5810906"/>
            <a:ext cx="1732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924136" y="5810906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ППП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УРОКА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Узнаем, как настраивать движение робота.</a:t>
            </a:r>
          </a:p>
          <a:p>
            <a:r>
              <a:rPr lang="ru-RU" dirty="0"/>
              <a:t>Узнаем, как добавить блоки в область программирования.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60822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2" y="2408288"/>
            <a:ext cx="4256442" cy="30317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необходимо настраивать наш код?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роботы отличаются.</a:t>
            </a:r>
            <a:endParaRPr lang="en-US" dirty="0"/>
          </a:p>
          <a:p>
            <a:r>
              <a:rPr lang="ru-RU" dirty="0"/>
              <a:t>Прежде чем Вы сможете программировать, чтобы двигаться или поворачивать, Вы должны сначала понять, как Вы настроили своего робота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К каким портам подключены двигатели?</a:t>
            </a:r>
            <a:endParaRPr lang="en-US" dirty="0"/>
          </a:p>
          <a:p>
            <a:pPr lvl="1"/>
            <a:r>
              <a:rPr lang="ru-RU" dirty="0"/>
              <a:t>Какой тип колес мы используем?</a:t>
            </a:r>
            <a:endParaRPr lang="en-US" dirty="0"/>
          </a:p>
          <a:p>
            <a:pPr lvl="1"/>
            <a:r>
              <a:rPr lang="ru-RU" dirty="0"/>
              <a:t>Как быстро мы хотим двигаться?</a:t>
            </a:r>
            <a:endParaRPr lang="en-US" dirty="0"/>
          </a:p>
          <a:p>
            <a:pPr lvl="1"/>
            <a:r>
              <a:rPr lang="ru-RU" dirty="0"/>
              <a:t>Хотим ли остановиться немедленно в конце движения?</a:t>
            </a:r>
            <a:endParaRPr lang="en-US" dirty="0"/>
          </a:p>
          <a:p>
            <a:r>
              <a:rPr lang="ru-RU" dirty="0"/>
              <a:t>Эта информация должна быть в каждой программе, которую Вы пишете.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877167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подключено к портам?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93095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53460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b="1" dirty="0"/>
                <a:t>Настройки </a:t>
              </a:r>
              <a:r>
                <a:rPr lang="en-US" sz="1100" b="1" dirty="0"/>
                <a:t>Droid Bot IV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386152" y="3636133"/>
            <a:ext cx="1413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/>
              <a:t>ППП настройки по умолчанию </a:t>
            </a:r>
            <a:endParaRPr lang="en-US" sz="11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314894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ППП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255499"/>
            <a:ext cx="175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Настройка блоков движения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/>
          <a:lstStyle/>
          <a:p>
            <a:r>
              <a:rPr lang="ru-RU" dirty="0"/>
              <a:t>Перед использованием блоков движения необходимо сначала настроить робота. </a:t>
            </a:r>
          </a:p>
          <a:p>
            <a:r>
              <a:rPr lang="ru-RU" dirty="0"/>
              <a:t>Для этой цели существуют три блока</a:t>
            </a:r>
            <a:r>
              <a:rPr lang="en-US" dirty="0"/>
              <a:t>: 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57536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75260" y="2226684"/>
            <a:ext cx="400338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1. Определяет, какие двигатели связаны с левым и правым колесами (измените настройки для своего робота). </a:t>
            </a:r>
            <a:endParaRPr lang="en-US" sz="1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295597"/>
            <a:ext cx="400338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3. Определяет то, что робот делает в конце блока движения (торможение, зафиксировать положение или свободное вращение). Чтобы получить доступ к этому блоку, Вы должны будете добавить «Дополнительные Движения» в Расширениях.</a:t>
            </a:r>
            <a:endParaRPr lang="en-US" sz="1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63691" y="3155174"/>
            <a:ext cx="4003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2. Устанавливает скорость «по умолчанию» для блоков движения, которые Вы можете использовать в программе.</a:t>
            </a:r>
            <a:endParaRPr lang="en-US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507133" y="1297742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/>
              <a:t>Лево</a:t>
            </a:r>
            <a:endParaRPr lang="en-US" sz="14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448186" y="2380292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/>
              <a:t>Право</a:t>
            </a:r>
            <a:endParaRPr lang="en-US" sz="14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284" y="2839402"/>
            <a:ext cx="5310556" cy="1667644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Способы остановки</a:t>
            </a:r>
            <a:r>
              <a:rPr lang="ru-RU" dirty="0"/>
              <a:t>: торможение, зафиксировать положение или свободное вращение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r>
              <a:rPr lang="ru-RU" dirty="0"/>
              <a:t>Торможение </a:t>
            </a:r>
            <a:r>
              <a:rPr lang="en-US" dirty="0"/>
              <a:t>– </a:t>
            </a:r>
            <a:r>
              <a:rPr lang="ru-RU" dirty="0"/>
              <a:t>после отключения, моторы останавливаются.</a:t>
            </a:r>
            <a:endParaRPr lang="en-US" dirty="0"/>
          </a:p>
          <a:p>
            <a:r>
              <a:rPr lang="ru-RU" dirty="0"/>
              <a:t>Зафиксировать положение </a:t>
            </a:r>
            <a:r>
              <a:rPr lang="en-US" dirty="0"/>
              <a:t>–</a:t>
            </a:r>
            <a:r>
              <a:rPr lang="ru-RU" dirty="0"/>
              <a:t> моторы останавливаются в фиксированном положении, пока мотор не будет использован снова. Вращение мотора вручную невозможно. </a:t>
            </a:r>
          </a:p>
          <a:p>
            <a:r>
              <a:rPr lang="ru-RU" dirty="0"/>
              <a:t>Свободное вращение </a:t>
            </a:r>
            <a:r>
              <a:rPr lang="en-US" dirty="0"/>
              <a:t>–</a:t>
            </a:r>
            <a:r>
              <a:rPr lang="ru-RU" dirty="0"/>
              <a:t> для остановки на мотор прекращается подача мощности.</a:t>
            </a:r>
          </a:p>
          <a:p>
            <a:r>
              <a:rPr lang="ru-RU" dirty="0"/>
              <a:t>В основном используются торможение и свободное вращение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98474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96" y="3493047"/>
            <a:ext cx="7940596" cy="21950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Размер колес и настройки Движения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r>
              <a:rPr lang="ru-RU" dirty="0"/>
              <a:t>По умолчанию для блока движения перемещение на расстояние рассчитывается в сантиметрах.</a:t>
            </a:r>
          </a:p>
          <a:p>
            <a:r>
              <a:rPr lang="ru-RU" dirty="0"/>
              <a:t>Однако до этого, Вы должны указать программе на какое число сантиметров необходимо проехать.</a:t>
            </a:r>
            <a:endParaRPr lang="en-US" dirty="0"/>
          </a:p>
          <a:p>
            <a:r>
              <a:rPr lang="ru-RU" dirty="0"/>
              <a:t>Вы должны будете вычислить это расстояние, поскольку оно зависит от того какие колеса Вы используете. Следующие два слайда объясняют различные способы вычислить это расстояние.</a:t>
            </a:r>
          </a:p>
          <a:p>
            <a:r>
              <a:rPr lang="ru-RU" dirty="0"/>
              <a:t>Вы можете также использовать дюймы вместо сантиметров.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28894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45" y="1470939"/>
            <a:ext cx="3876675" cy="15993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145" y="3384647"/>
            <a:ext cx="3793226" cy="5933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992" y="4169575"/>
            <a:ext cx="3780379" cy="6090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81252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НА Сколько САНТИМЕТРОВ перемещается робот ЗА одно вращение? </a:t>
            </a:r>
            <a:r>
              <a:rPr lang="en-US" b="1" dirty="0"/>
              <a:t>(</a:t>
            </a:r>
            <a:r>
              <a:rPr lang="ru-RU" b="1" dirty="0"/>
              <a:t>Метод </a:t>
            </a:r>
            <a:r>
              <a:rPr lang="en-US" b="1" dirty="0"/>
              <a:t>1)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ru-RU" dirty="0"/>
              <a:t>Найдите размер колеса в мм, это указано на Вашей шине, и разделитесь на 10, чтобы преобразовать в см.</a:t>
            </a:r>
          </a:p>
          <a:p>
            <a:pPr marL="476100" indent="-342900">
              <a:buAutoNum type="arabicPeriod"/>
            </a:pPr>
            <a:r>
              <a:rPr lang="ru-RU" dirty="0"/>
              <a:t>Умножьте ответ в шаге 1 на π (3.14), чтобы вычислить окружность.</a:t>
            </a:r>
          </a:p>
          <a:p>
            <a:pPr marL="476100" indent="-342900">
              <a:buAutoNum type="arabicPeriod"/>
            </a:pPr>
            <a:r>
              <a:rPr lang="ru-RU" dirty="0"/>
              <a:t>Используйте результат, чтобы установить поворот мотора.</a:t>
            </a:r>
            <a:endParaRPr lang="en-US" dirty="0"/>
          </a:p>
          <a:p>
            <a:r>
              <a:rPr lang="ru-RU" sz="1600" b="1" dirty="0"/>
              <a:t>В качестве примера расчета используем малые колеса </a:t>
            </a:r>
            <a:r>
              <a:rPr lang="en-US" sz="1600" b="1" dirty="0"/>
              <a:t>SPIKE Prime (</a:t>
            </a:r>
            <a:r>
              <a:rPr lang="ru-RU" sz="1600" b="1" dirty="0"/>
              <a:t>использованы в </a:t>
            </a:r>
            <a:r>
              <a:rPr lang="en-US" sz="1600" b="1" dirty="0"/>
              <a:t>Droid Bot IV):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Малые колеса </a:t>
            </a:r>
            <a:r>
              <a:rPr lang="en-US" dirty="0"/>
              <a:t>SPIKE Prime = </a:t>
            </a:r>
            <a:r>
              <a:rPr lang="ru-RU" dirty="0"/>
              <a:t>диаметр </a:t>
            </a:r>
            <a:r>
              <a:rPr lang="en-US" dirty="0"/>
              <a:t>5.6</a:t>
            </a:r>
            <a:r>
              <a:rPr lang="ru-RU" dirty="0"/>
              <a:t> см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5.6</a:t>
            </a:r>
            <a:r>
              <a:rPr lang="ru-RU" dirty="0"/>
              <a:t> см</a:t>
            </a:r>
            <a:r>
              <a:rPr lang="en-US" dirty="0"/>
              <a:t> × </a:t>
            </a:r>
            <a:r>
              <a:rPr lang="el-GR" dirty="0"/>
              <a:t>π</a:t>
            </a:r>
            <a:r>
              <a:rPr lang="en-US" dirty="0"/>
              <a:t> = </a:t>
            </a:r>
            <a:r>
              <a:rPr lang="ru-RU" dirty="0"/>
              <a:t>поворот за </a:t>
            </a:r>
            <a:r>
              <a:rPr lang="en-US" dirty="0"/>
              <a:t>17.5</a:t>
            </a:r>
            <a:r>
              <a:rPr lang="ru-RU" dirty="0"/>
              <a:t> см</a:t>
            </a:r>
            <a:endParaRPr lang="en-US" dirty="0"/>
          </a:p>
          <a:p>
            <a:r>
              <a:rPr lang="ru-RU" sz="1600" b="1" dirty="0"/>
              <a:t>В качестве примера используем большие колеса </a:t>
            </a:r>
            <a:r>
              <a:rPr lang="en-US" sz="1600" b="1" dirty="0"/>
              <a:t>SPIKE Prime (</a:t>
            </a:r>
            <a:r>
              <a:rPr lang="ru-RU" sz="1600" b="1" dirty="0"/>
              <a:t>использованы в ППП</a:t>
            </a:r>
            <a:r>
              <a:rPr lang="en-US" sz="1600" b="1" dirty="0"/>
              <a:t>):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Большие колеса </a:t>
            </a:r>
            <a:r>
              <a:rPr lang="en-US" dirty="0"/>
              <a:t>SPIKE Prime = </a:t>
            </a:r>
            <a:r>
              <a:rPr lang="ru-RU" dirty="0"/>
              <a:t>диаметр </a:t>
            </a:r>
            <a:r>
              <a:rPr lang="en-US" dirty="0"/>
              <a:t>8.8 </a:t>
            </a:r>
            <a:r>
              <a:rPr lang="ru-RU" dirty="0"/>
              <a:t>см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8.8 </a:t>
            </a:r>
            <a:r>
              <a:rPr lang="ru-RU" dirty="0">
                <a:solidFill>
                  <a:schemeClr val="tx1"/>
                </a:solidFill>
              </a:rPr>
              <a:t>см </a:t>
            </a:r>
            <a:r>
              <a:rPr lang="en-US" dirty="0">
                <a:solidFill>
                  <a:schemeClr val="tx1"/>
                </a:solidFill>
              </a:rPr>
              <a:t>× </a:t>
            </a:r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ru-RU" dirty="0"/>
              <a:t>поворот за </a:t>
            </a:r>
            <a:r>
              <a:rPr lang="en-US" dirty="0">
                <a:solidFill>
                  <a:schemeClr val="tx1"/>
                </a:solidFill>
              </a:rPr>
              <a:t>27.6 </a:t>
            </a:r>
            <a:r>
              <a:rPr lang="ru-RU" dirty="0">
                <a:solidFill>
                  <a:schemeClr val="tx1"/>
                </a:solidFill>
              </a:rPr>
              <a:t>см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5301" y="6325100"/>
            <a:ext cx="6300668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1" t="40444" r="29622"/>
          <a:stretch/>
        </p:blipFill>
        <p:spPr>
          <a:xfrm>
            <a:off x="6207271" y="3873287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1" r="29622" b="59556"/>
          <a:stretch/>
        </p:blipFill>
        <p:spPr>
          <a:xfrm>
            <a:off x="6056248" y="1378884"/>
            <a:ext cx="1863320" cy="137064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14" y="2887032"/>
            <a:ext cx="4001458" cy="62588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914" y="5646600"/>
            <a:ext cx="4052086" cy="65287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НА Сколько САНТИМЕТРОВ перемещается робот ЗА одно вращение? </a:t>
            </a:r>
            <a:r>
              <a:rPr lang="en-US" b="1" dirty="0"/>
              <a:t>(</a:t>
            </a:r>
            <a:r>
              <a:rPr lang="ru-RU" b="1" dirty="0"/>
              <a:t>Метод 2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/>
          </a:bodyPr>
          <a:lstStyle/>
          <a:p>
            <a:pPr marL="0" lvl="1"/>
            <a:r>
              <a:rPr lang="ru-RU" sz="1900" dirty="0"/>
              <a:t>Используем  панель управления, чтобы посмотреть значения  датчиков:</a:t>
            </a:r>
            <a:endParaRPr lang="en-US" sz="1900" dirty="0"/>
          </a:p>
          <a:p>
            <a:pPr marL="476100" indent="-342900">
              <a:buFont typeface="+mj-lt"/>
              <a:buAutoNum type="arabicPeriod"/>
            </a:pPr>
            <a:r>
              <a:rPr lang="ru-RU" dirty="0"/>
              <a:t>Помещаем линейку перед колесом или роботом на значении </a:t>
            </a:r>
            <a:r>
              <a:rPr lang="ru-RU" b="1" dirty="0"/>
              <a:t>0</a:t>
            </a:r>
            <a:r>
              <a:rPr lang="ru-RU" dirty="0"/>
              <a:t> сантиметров.</a:t>
            </a:r>
          </a:p>
          <a:p>
            <a:pPr marL="476100" indent="-342900">
              <a:buFont typeface="+mj-lt"/>
              <a:buAutoNum type="arabicPeriod"/>
            </a:pPr>
            <a:r>
              <a:rPr lang="ru-RU" dirty="0"/>
              <a:t>Перемещаем робот вперед на 1 вращение колеса или 360 градусов. </a:t>
            </a:r>
          </a:p>
          <a:p>
            <a:pPr marL="476100" indent="-342900">
              <a:buFont typeface="+mj-lt"/>
              <a:buAutoNum type="arabicPeriod"/>
            </a:pPr>
            <a:r>
              <a:rPr lang="ru-RU" dirty="0"/>
              <a:t>Считаем количество сантиметров, которое проехал робот.</a:t>
            </a:r>
          </a:p>
          <a:p>
            <a:pPr marL="476100" indent="-342900">
              <a:buFont typeface="+mj-lt"/>
              <a:buAutoNum type="arabicPeriod"/>
            </a:pPr>
            <a:r>
              <a:rPr lang="ru-RU" dirty="0"/>
              <a:t>Используйте значение, чтобы настроить движение робота.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7023" y="6325100"/>
            <a:ext cx="644134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79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48385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6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341389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594420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28484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</TotalTime>
  <Words>795</Words>
  <Application>Microsoft Macintosh PowerPoint</Application>
  <PresentationFormat>On-screen Show (4:3)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Настройка Движения робота</vt:lpstr>
      <vt:lpstr>ЦЕЛЬ УРОКА</vt:lpstr>
      <vt:lpstr>Почему необходимо настраивать наш код?</vt:lpstr>
      <vt:lpstr>ЧТО подключено к портам?</vt:lpstr>
      <vt:lpstr>Настройка блоков движения</vt:lpstr>
      <vt:lpstr>Способы остановки: торможение, зафиксировать положение или свободное вращение</vt:lpstr>
      <vt:lpstr>Размер колес и настройки Движения</vt:lpstr>
      <vt:lpstr>НА Сколько САНТИМЕТРОВ перемещается робот ЗА одно вращение? (Метод 1)</vt:lpstr>
      <vt:lpstr>НА Сколько САНТИМЕТРОВ перемещается робот ЗА одно вращение? (Метод 2)</vt:lpstr>
      <vt:lpstr>Движение вместе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Srinivasan Seshan</cp:lastModifiedBy>
  <cp:revision>175</cp:revision>
  <dcterms:created xsi:type="dcterms:W3CDTF">2016-07-04T02:35:12Z</dcterms:created>
  <dcterms:modified xsi:type="dcterms:W3CDTF">2020-06-11T12:30:26Z</dcterms:modified>
</cp:coreProperties>
</file>